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1" autoAdjust="0"/>
    <p:restoredTop sz="94660"/>
  </p:normalViewPr>
  <p:slideViewPr>
    <p:cSldViewPr snapToGrid="0">
      <p:cViewPr varScale="1">
        <p:scale>
          <a:sx n="77" d="100"/>
          <a:sy n="77" d="100"/>
        </p:scale>
        <p:origin x="7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6117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84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475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08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7/31/2021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36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56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806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273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01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34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419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7/31/2021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57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8.xml"/><Relationship Id="rId4" Type="http://schemas.microsoft.com/office/2007/relationships/media" Target="../media/media4.mp4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7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6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7" Type="http://schemas.openxmlformats.org/officeDocument/2006/relationships/image" Target="../media/image6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8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0FFFF-BB87-49CB-B4D3-9030D7F43B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Marwall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377CA8-C31A-4108-A31A-E9E1BF47A8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设计者：唐健龙</a:t>
            </a:r>
          </a:p>
        </p:txBody>
      </p:sp>
    </p:spTree>
    <p:extLst>
      <p:ext uri="{BB962C8B-B14F-4D97-AF65-F5344CB8AC3E}">
        <p14:creationId xmlns:p14="http://schemas.microsoft.com/office/powerpoint/2010/main" val="2238788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34DA6-16F5-49DE-9FD4-1DBEA9E34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补充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2E6A4D-275C-4612-A9A2-2DBDBDEC6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小程序具有很强的扩展性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小程序天然具有多用户性质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小程序可以通过不同渠道得到用户的意见建议，从而进行更新迭代</a:t>
            </a: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小程序可以通过高浏览量接入广告，实现盈利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小程序可以通过在校学生与周边商铺进行联系和合作，实现盈利</a:t>
            </a:r>
          </a:p>
        </p:txBody>
      </p:sp>
    </p:spTree>
    <p:extLst>
      <p:ext uri="{BB962C8B-B14F-4D97-AF65-F5344CB8AC3E}">
        <p14:creationId xmlns:p14="http://schemas.microsoft.com/office/powerpoint/2010/main" val="1595372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A0AEFF-BDBB-4BAD-9E07-F326A2D04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谢谢大家的观看</a:t>
            </a:r>
          </a:p>
        </p:txBody>
      </p:sp>
    </p:spTree>
    <p:extLst>
      <p:ext uri="{BB962C8B-B14F-4D97-AF65-F5344CB8AC3E}">
        <p14:creationId xmlns:p14="http://schemas.microsoft.com/office/powerpoint/2010/main" val="814251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F99FE1-EE3A-477D-9227-5FF09A62E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程序介绍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6C9F52-2DB7-4AE3-B6D6-F1A0A5C6D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8770572" cy="3848827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名称意义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Marwall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，取自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Marvel + wall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，中文可称为万能墙，表示其是多种功能聚合的墙，同时，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Mars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意为火星，暗示了设计理念为不断探索。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目标群体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：高中学生群体。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设计灵感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：本人深入高中学生群体，了解到部分高需求的功能较为零散，市面上也没有类似的校园功能聚合小程序。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功能介绍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：核心功能目前包括表白墙、问答墙、交易墙、雷锋墙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寻人启事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失物招领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爱心募捐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、吐槽墙、社团墙；辅助功能目前包括致习室、话题街、留言巷、活动站、砖瓦房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提供意见建议的讨论地方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等，顾名思义，不具体介绍功能。</a:t>
            </a:r>
          </a:p>
        </p:txBody>
      </p:sp>
    </p:spTree>
    <p:extLst>
      <p:ext uri="{BB962C8B-B14F-4D97-AF65-F5344CB8AC3E}">
        <p14:creationId xmlns:p14="http://schemas.microsoft.com/office/powerpoint/2010/main" val="272531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7A456-F50E-4310-A99F-FB686CC4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先来看一组使用效果展示</a:t>
            </a:r>
          </a:p>
        </p:txBody>
      </p:sp>
    </p:spTree>
    <p:extLst>
      <p:ext uri="{BB962C8B-B14F-4D97-AF65-F5344CB8AC3E}">
        <p14:creationId xmlns:p14="http://schemas.microsoft.com/office/powerpoint/2010/main" val="4148157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6242F1-A2DF-47AE-B605-F5C3B9ED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主页、个人页、瀑布流与帖子的浏览点赞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47EA399-59BE-482B-BA8D-36354E3C2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513" y="640079"/>
            <a:ext cx="2788744" cy="565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71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D3411A-863F-4E8F-A4C8-3E44FEE8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发布与浏览</a:t>
            </a:r>
          </a:p>
        </p:txBody>
      </p:sp>
      <p:pic>
        <p:nvPicPr>
          <p:cNvPr id="5" name="发布">
            <a:hlinkClick r:id="" action="ppaction://media"/>
            <a:extLst>
              <a:ext uri="{FF2B5EF4-FFF2-40B4-BE49-F238E27FC236}">
                <a16:creationId xmlns:a16="http://schemas.microsoft.com/office/drawing/2014/main" id="{0F0149C3-77B4-42CB-8C8F-321F4F2F99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0243" y="15415"/>
            <a:ext cx="3125415" cy="6773045"/>
          </a:xfr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A08BA0-4734-4B90-B650-1249ED3DD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黑洞话题街">
            <a:hlinkClick r:id="" action="ppaction://media"/>
            <a:extLst>
              <a:ext uri="{FF2B5EF4-FFF2-40B4-BE49-F238E27FC236}">
                <a16:creationId xmlns:a16="http://schemas.microsoft.com/office/drawing/2014/main" id="{6B654DE1-885D-48D4-AAB3-79364526579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16113" y="15415"/>
            <a:ext cx="3165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1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6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D3411A-863F-4E8F-A4C8-3E44FEE8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申请联系方式与评论帖子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A08BA0-4734-4B90-B650-1249ED3DD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申请联系方式创新性地通过长按头像进行</a:t>
            </a:r>
          </a:p>
        </p:txBody>
      </p:sp>
      <p:pic>
        <p:nvPicPr>
          <p:cNvPr id="8" name="申请联系方式">
            <a:hlinkClick r:id="" action="ppaction://media"/>
            <a:extLst>
              <a:ext uri="{FF2B5EF4-FFF2-40B4-BE49-F238E27FC236}">
                <a16:creationId xmlns:a16="http://schemas.microsoft.com/office/drawing/2014/main" id="{3FA20CBF-4417-4123-80D1-729D514E96B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9614" y="62143"/>
            <a:ext cx="3105216" cy="6729273"/>
          </a:xfrm>
        </p:spPr>
      </p:pic>
      <p:pic>
        <p:nvPicPr>
          <p:cNvPr id="9" name="评论">
            <a:hlinkClick r:id="" action="ppaction://media"/>
            <a:extLst>
              <a:ext uri="{FF2B5EF4-FFF2-40B4-BE49-F238E27FC236}">
                <a16:creationId xmlns:a16="http://schemas.microsoft.com/office/drawing/2014/main" id="{A11FCE1D-5172-4769-A2B4-1EFCCDD36CB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44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75531" y="62143"/>
            <a:ext cx="3106058" cy="672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2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7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05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2AB24-0FAC-4173-A885-69BB4C801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我的发布与消息通知</a:t>
            </a:r>
          </a:p>
        </p:txBody>
      </p:sp>
      <p:pic>
        <p:nvPicPr>
          <p:cNvPr id="5" name="我的发布">
            <a:hlinkClick r:id="" action="ppaction://media"/>
            <a:extLst>
              <a:ext uri="{FF2B5EF4-FFF2-40B4-BE49-F238E27FC236}">
                <a16:creationId xmlns:a16="http://schemas.microsoft.com/office/drawing/2014/main" id="{C4E66DA6-1D3F-4170-967E-F6C2278B06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97" y="106533"/>
            <a:ext cx="3058788" cy="6628660"/>
          </a:xfr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8E99E7-AEB7-4083-BC68-02D91085B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消息通知">
            <a:hlinkClick r:id="" action="ppaction://media"/>
            <a:extLst>
              <a:ext uri="{FF2B5EF4-FFF2-40B4-BE49-F238E27FC236}">
                <a16:creationId xmlns:a16="http://schemas.microsoft.com/office/drawing/2014/main" id="{49F4219E-6B82-4D33-B8C3-3DC4E8F596E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20301" y="106531"/>
            <a:ext cx="3059618" cy="662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63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99D62B-92DE-4906-96C6-8F1AA479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意见反馈与管理界面</a:t>
            </a:r>
          </a:p>
        </p:txBody>
      </p:sp>
      <p:pic>
        <p:nvPicPr>
          <p:cNvPr id="5" name="意见反馈">
            <a:hlinkClick r:id="" action="ppaction://media"/>
            <a:extLst>
              <a:ext uri="{FF2B5EF4-FFF2-40B4-BE49-F238E27FC236}">
                <a16:creationId xmlns:a16="http://schemas.microsoft.com/office/drawing/2014/main" id="{FF66E713-BC96-4143-B4AE-803B8EE63A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0433" y="142080"/>
            <a:ext cx="3038289" cy="6584236"/>
          </a:xfr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7C3F6B-E7A8-4DDC-88A3-E83CF1325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管理界面是隐藏入口，只有管理员才能通过长按头像进入</a:t>
            </a:r>
          </a:p>
        </p:txBody>
      </p:sp>
      <p:pic>
        <p:nvPicPr>
          <p:cNvPr id="6" name="管理员界面">
            <a:hlinkClick r:id="" action="ppaction://media"/>
            <a:extLst>
              <a:ext uri="{FF2B5EF4-FFF2-40B4-BE49-F238E27FC236}">
                <a16:creationId xmlns:a16="http://schemas.microsoft.com/office/drawing/2014/main" id="{662D1CE6-813E-4172-897D-410BAF9B069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85139" y="140296"/>
            <a:ext cx="3038289" cy="658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64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5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59316-CC49-47F8-8259-B0B02C0C0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EE3E0D-581A-44B6-9FA9-1FCA25084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使用面向对象型的云数据库，存储的是类似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格式的数据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最初的方案是将评论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(comment)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和举报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(report)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等结构都存储于帖子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(post)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结构，后来发现查找的时候会出现很多麻烦的情况，效率不高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后续改为将不同的结构分别存储于不同的集合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(collection)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，一个结构与另一个结构的联系便通过不同的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联系起来，如此一来，既简化了结构，又提高了查询效率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使用了云函数，保证了操作数据库的安全性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使用了云存储，不需要自己部署服务器等</a:t>
            </a:r>
          </a:p>
        </p:txBody>
      </p:sp>
    </p:spTree>
    <p:extLst>
      <p:ext uri="{BB962C8B-B14F-4D97-AF65-F5344CB8AC3E}">
        <p14:creationId xmlns:p14="http://schemas.microsoft.com/office/powerpoint/2010/main" val="260392354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243141"/>
      </a:dk2>
      <a:lt2>
        <a:srgbClr val="E8E2E2"/>
      </a:lt2>
      <a:accent1>
        <a:srgbClr val="45B0AB"/>
      </a:accent1>
      <a:accent2>
        <a:srgbClr val="3BB17B"/>
      </a:accent2>
      <a:accent3>
        <a:srgbClr val="47B454"/>
      </a:accent3>
      <a:accent4>
        <a:srgbClr val="5EB13B"/>
      </a:accent4>
      <a:accent5>
        <a:srgbClr val="8DAC43"/>
      </a:accent5>
      <a:accent6>
        <a:srgbClr val="B1A23B"/>
      </a:accent6>
      <a:hlink>
        <a:srgbClr val="628C2E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410</Words>
  <Application>Microsoft Office PowerPoint</Application>
  <PresentationFormat>宽屏</PresentationFormat>
  <Paragraphs>28</Paragraphs>
  <Slides>11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Meiryo</vt:lpstr>
      <vt:lpstr>微软雅黑</vt:lpstr>
      <vt:lpstr>Corbel</vt:lpstr>
      <vt:lpstr>Times New Roman</vt:lpstr>
      <vt:lpstr>SketchLinesVTI</vt:lpstr>
      <vt:lpstr>Marwall</vt:lpstr>
      <vt:lpstr>程序介绍</vt:lpstr>
      <vt:lpstr>先来看一组使用效果展示</vt:lpstr>
      <vt:lpstr>主页、个人页、瀑布流与帖子的浏览点赞</vt:lpstr>
      <vt:lpstr>发布与浏览</vt:lpstr>
      <vt:lpstr>申请联系方式与评论帖子</vt:lpstr>
      <vt:lpstr>我的发布与消息通知</vt:lpstr>
      <vt:lpstr>意见反馈与管理界面</vt:lpstr>
      <vt:lpstr>数据库设计</vt:lpstr>
      <vt:lpstr>补充</vt:lpstr>
      <vt:lpstr>谢谢大家的观看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Marwall</dc:title>
  <dc:creator>c c</dc:creator>
  <cp:lastModifiedBy>30719</cp:lastModifiedBy>
  <cp:revision>11</cp:revision>
  <dcterms:created xsi:type="dcterms:W3CDTF">2020-07-02T05:36:40Z</dcterms:created>
  <dcterms:modified xsi:type="dcterms:W3CDTF">2021-07-31T09:37:57Z</dcterms:modified>
</cp:coreProperties>
</file>